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7A55-E7C5-4780-BD6C-77D6479B89D3}" type="datetimeFigureOut">
              <a:rPr lang="en-US" smtClean="0"/>
              <a:pPr/>
              <a:t>1/15/2009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E2BC6-B659-45AD-99CE-FF17685B0E6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7A55-E7C5-4780-BD6C-77D6479B89D3}" type="datetimeFigureOut">
              <a:rPr lang="en-US" smtClean="0"/>
              <a:pPr/>
              <a:t>1/15/2009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E2BC6-B659-45AD-99CE-FF17685B0E6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7A55-E7C5-4780-BD6C-77D6479B89D3}" type="datetimeFigureOut">
              <a:rPr lang="en-US" smtClean="0"/>
              <a:pPr/>
              <a:t>1/15/2009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E2BC6-B659-45AD-99CE-FF17685B0E6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7A55-E7C5-4780-BD6C-77D6479B89D3}" type="datetimeFigureOut">
              <a:rPr lang="en-US" smtClean="0"/>
              <a:pPr/>
              <a:t>1/15/2009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E2BC6-B659-45AD-99CE-FF17685B0E6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7A55-E7C5-4780-BD6C-77D6479B89D3}" type="datetimeFigureOut">
              <a:rPr lang="en-US" smtClean="0"/>
              <a:pPr/>
              <a:t>1/15/2009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E2BC6-B659-45AD-99CE-FF17685B0E6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7A55-E7C5-4780-BD6C-77D6479B89D3}" type="datetimeFigureOut">
              <a:rPr lang="en-US" smtClean="0"/>
              <a:pPr/>
              <a:t>1/15/2009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E2BC6-B659-45AD-99CE-FF17685B0E6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7A55-E7C5-4780-BD6C-77D6479B89D3}" type="datetimeFigureOut">
              <a:rPr lang="en-US" smtClean="0"/>
              <a:pPr/>
              <a:t>1/15/2009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E2BC6-B659-45AD-99CE-FF17685B0E6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7A55-E7C5-4780-BD6C-77D6479B89D3}" type="datetimeFigureOut">
              <a:rPr lang="en-US" smtClean="0"/>
              <a:pPr/>
              <a:t>1/15/2009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E2BC6-B659-45AD-99CE-FF17685B0E6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7A55-E7C5-4780-BD6C-77D6479B89D3}" type="datetimeFigureOut">
              <a:rPr lang="en-US" smtClean="0"/>
              <a:pPr/>
              <a:t>1/15/2009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E2BC6-B659-45AD-99CE-FF17685B0E6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7A55-E7C5-4780-BD6C-77D6479B89D3}" type="datetimeFigureOut">
              <a:rPr lang="en-US" smtClean="0"/>
              <a:pPr/>
              <a:t>1/15/2009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E2BC6-B659-45AD-99CE-FF17685B0E6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7A55-E7C5-4780-BD6C-77D6479B89D3}" type="datetimeFigureOut">
              <a:rPr lang="en-US" smtClean="0"/>
              <a:pPr/>
              <a:t>1/15/2009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E2BC6-B659-45AD-99CE-FF17685B0E6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4B7A55-E7C5-4780-BD6C-77D6479B89D3}" type="datetimeFigureOut">
              <a:rPr lang="en-US" smtClean="0"/>
              <a:pPr/>
              <a:t>1/15/2009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E2BC6-B659-45AD-99CE-FF17685B0E6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2133600"/>
          </a:xfrm>
        </p:spPr>
        <p:txBody>
          <a:bodyPr/>
          <a:lstStyle/>
          <a:p>
            <a:r>
              <a:rPr lang="en-US" dirty="0" smtClean="0"/>
              <a:t>This power point was made by: Brianna Kahler and </a:t>
            </a:r>
          </a:p>
          <a:p>
            <a:r>
              <a:rPr lang="en-US" dirty="0" smtClean="0"/>
              <a:t>Paige Liebowitz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447800" y="990600"/>
            <a:ext cx="621798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Napata and Meroe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Please take our fantastic quiz!!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1"/>
            <a:ext cx="8229600" cy="342899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4400" dirty="0" smtClean="0"/>
              <a:t>The first part of our fantastic quiz is based on the key terms in chapter 3 section 5.Directions: match the key terms to their definitions.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dirty="0" smtClean="0"/>
              <a:t>Key terms section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sz="2800" dirty="0" smtClean="0"/>
              <a:t>Ore                      region of the Nile between 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and    			6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 cataracts</a:t>
            </a:r>
          </a:p>
          <a:p>
            <a:pPr marL="457200" indent="-457200">
              <a:buAutoNum type="arabicPeriod"/>
            </a:pPr>
            <a:r>
              <a:rPr lang="en-US" sz="2800" dirty="0" smtClean="0"/>
              <a:t>Lower Nubia      a worker skilled in making crafts by 			hand</a:t>
            </a:r>
          </a:p>
          <a:p>
            <a:pPr marL="457200" indent="-457200">
              <a:buAutoNum type="arabicPeriod"/>
            </a:pPr>
            <a:r>
              <a:rPr lang="en-US" sz="2800" dirty="0" smtClean="0"/>
              <a:t>Upper Nubia     minerals that are mined and used to 			produce metals</a:t>
            </a:r>
          </a:p>
          <a:p>
            <a:pPr marL="457200" indent="-457200">
              <a:buAutoNum type="arabicPeriod"/>
            </a:pPr>
            <a:r>
              <a:rPr lang="en-US" sz="2800" dirty="0" smtClean="0"/>
              <a:t>Artisan               region between 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and 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cataracts 			on the  Nile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4000" dirty="0" smtClean="0"/>
              <a:t>What was the Napata kingdom known for?</a:t>
            </a:r>
          </a:p>
          <a:p>
            <a:pPr marL="514350" indent="-514350">
              <a:buAutoNum type="alphaUcPeriod"/>
            </a:pPr>
            <a:r>
              <a:rPr lang="en-US" sz="4000" dirty="0" smtClean="0"/>
              <a:t>Inventing writing        B. weak   						military leaders</a:t>
            </a:r>
          </a:p>
          <a:p>
            <a:pPr marL="514350" indent="-514350">
              <a:buAutoNum type="alphaUcPeriod" startAt="3"/>
            </a:pPr>
            <a:r>
              <a:rPr lang="en-US" sz="4000" dirty="0" smtClean="0"/>
              <a:t>Building pyramids in           D. skilled which to bury their kings	pottery 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/>
              <a:t>What was the Meroe kingdom known for?</a:t>
            </a:r>
          </a:p>
          <a:p>
            <a:pPr marL="514350" indent="-514350">
              <a:buAutoNum type="alphaUcPeriod"/>
            </a:pPr>
            <a:r>
              <a:rPr lang="en-US" sz="3600" dirty="0" smtClean="0"/>
              <a:t>Learning to make iron weapons and tools</a:t>
            </a:r>
          </a:p>
          <a:p>
            <a:pPr marL="514350" indent="-514350">
              <a:buAutoNum type="alphaUcPeriod"/>
            </a:pPr>
            <a:r>
              <a:rPr lang="en-US" sz="3600" dirty="0" smtClean="0"/>
              <a:t>Being a small isolated community</a:t>
            </a:r>
          </a:p>
          <a:p>
            <a:pPr marL="514350" indent="-514350">
              <a:buAutoNum type="alphaUcPeriod"/>
            </a:pPr>
            <a:r>
              <a:rPr lang="en-US" sz="3600" dirty="0" smtClean="0"/>
              <a:t>Bad coronations of Nubian kings</a:t>
            </a:r>
          </a:p>
          <a:p>
            <a:pPr marL="514350" indent="-514350">
              <a:buAutoNum type="alphaUcPeriod"/>
            </a:pPr>
            <a:r>
              <a:rPr lang="en-US" sz="3600" dirty="0" smtClean="0"/>
              <a:t>Having a weak army that recaptured Egypt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/>
              <a:t>What was Meroe’s source of wealth? </a:t>
            </a:r>
          </a:p>
          <a:p>
            <a:pPr marL="514350" indent="-514350">
              <a:buAutoNum type="alphaUcPeriod"/>
            </a:pPr>
            <a:r>
              <a:rPr lang="en-US" sz="4000" dirty="0" smtClean="0"/>
              <a:t>Making gold</a:t>
            </a:r>
          </a:p>
          <a:p>
            <a:pPr marL="514350" indent="-514350">
              <a:buAutoNum type="alphaUcPeriod"/>
            </a:pPr>
            <a:r>
              <a:rPr lang="en-US" sz="4000" dirty="0" smtClean="0"/>
              <a:t>Trade</a:t>
            </a:r>
          </a:p>
          <a:p>
            <a:pPr marL="514350" indent="-514350">
              <a:buAutoNum type="alphaUcPeriod"/>
            </a:pPr>
            <a:r>
              <a:rPr lang="en-US" sz="4000" dirty="0" smtClean="0"/>
              <a:t>Making pottery</a:t>
            </a:r>
          </a:p>
          <a:p>
            <a:pPr marL="514350" indent="-514350">
              <a:buAutoNum type="alphaUcPeriod"/>
            </a:pPr>
            <a:r>
              <a:rPr lang="en-US" sz="4000" dirty="0" smtClean="0"/>
              <a:t>Agriculture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200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slide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6000" dirty="0" smtClean="0"/>
              <a:t>We hope you enjoyed our slide show and we hope you learned a lot about Napata and Meroe! </a:t>
            </a:r>
            <a:endParaRPr lang="en-US" sz="6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141</Words>
  <Application>Microsoft Office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Please take our fantastic quiz!!</vt:lpstr>
      <vt:lpstr>Key terms section</vt:lpstr>
      <vt:lpstr>Extras</vt:lpstr>
      <vt:lpstr>Extras</vt:lpstr>
      <vt:lpstr>Extras</vt:lpstr>
      <vt:lpstr>End slide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Wendy Kahler</dc:creator>
  <cp:lastModifiedBy>Wendy Kahler</cp:lastModifiedBy>
  <cp:revision>10</cp:revision>
  <dcterms:created xsi:type="dcterms:W3CDTF">2009-01-15T22:56:16Z</dcterms:created>
  <dcterms:modified xsi:type="dcterms:W3CDTF">2009-01-16T01:13:45Z</dcterms:modified>
</cp:coreProperties>
</file>